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3392150" cy="547211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49" d="100"/>
          <a:sy n="49" d="100"/>
        </p:scale>
        <p:origin x="66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019" y="895552"/>
            <a:ext cx="10044113" cy="1905106"/>
          </a:xfrm>
        </p:spPr>
        <p:txBody>
          <a:bodyPr anchor="b"/>
          <a:lstStyle>
            <a:lvl1pPr algn="ctr">
              <a:defRPr sz="478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019" y="2874127"/>
            <a:ext cx="10044113" cy="1321160"/>
          </a:xfrm>
        </p:spPr>
        <p:txBody>
          <a:bodyPr/>
          <a:lstStyle>
            <a:lvl1pPr marL="0" indent="0" algn="ctr">
              <a:buNone/>
              <a:defRPr sz="1915"/>
            </a:lvl1pPr>
            <a:lvl2pPr marL="364800" indent="0" algn="ctr">
              <a:buNone/>
              <a:defRPr sz="1596"/>
            </a:lvl2pPr>
            <a:lvl3pPr marL="729600" indent="0" algn="ctr">
              <a:buNone/>
              <a:defRPr sz="1436"/>
            </a:lvl3pPr>
            <a:lvl4pPr marL="1094400" indent="0" algn="ctr">
              <a:buNone/>
              <a:defRPr sz="1277"/>
            </a:lvl4pPr>
            <a:lvl5pPr marL="1459200" indent="0" algn="ctr">
              <a:buNone/>
              <a:defRPr sz="1277"/>
            </a:lvl5pPr>
            <a:lvl6pPr marL="1823999" indent="0" algn="ctr">
              <a:buNone/>
              <a:defRPr sz="1277"/>
            </a:lvl6pPr>
            <a:lvl7pPr marL="2188799" indent="0" algn="ctr">
              <a:buNone/>
              <a:defRPr sz="1277"/>
            </a:lvl7pPr>
            <a:lvl8pPr marL="2553599" indent="0" algn="ctr">
              <a:buNone/>
              <a:defRPr sz="1277"/>
            </a:lvl8pPr>
            <a:lvl9pPr marL="2918399" indent="0" algn="ctr">
              <a:buNone/>
              <a:defRPr sz="127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458F-3AA4-4BE9-817A-57175CEB78A5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BA95D-AEB0-4812-BF00-B6024E7D03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070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458F-3AA4-4BE9-817A-57175CEB78A5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BA95D-AEB0-4812-BF00-B6024E7D03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866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83758" y="291339"/>
            <a:ext cx="2887682" cy="4637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0710" y="291339"/>
            <a:ext cx="8495645" cy="463736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458F-3AA4-4BE9-817A-57175CEB78A5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BA95D-AEB0-4812-BF00-B6024E7D03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36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458F-3AA4-4BE9-817A-57175CEB78A5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BA95D-AEB0-4812-BF00-B6024E7D03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860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35" y="1364229"/>
            <a:ext cx="11550729" cy="2276247"/>
          </a:xfrm>
        </p:spPr>
        <p:txBody>
          <a:bodyPr anchor="b"/>
          <a:lstStyle>
            <a:lvl1pPr>
              <a:defRPr sz="478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35" y="3662010"/>
            <a:ext cx="11550729" cy="1197024"/>
          </a:xfrm>
        </p:spPr>
        <p:txBody>
          <a:bodyPr/>
          <a:lstStyle>
            <a:lvl1pPr marL="0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1pPr>
            <a:lvl2pPr marL="364800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2pPr>
            <a:lvl3pPr marL="729600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3pPr>
            <a:lvl4pPr marL="1094400" indent="0">
              <a:buNone/>
              <a:defRPr sz="1277">
                <a:solidFill>
                  <a:schemeClr val="tx1">
                    <a:tint val="75000"/>
                  </a:schemeClr>
                </a:solidFill>
              </a:defRPr>
            </a:lvl4pPr>
            <a:lvl5pPr marL="1459200" indent="0">
              <a:buNone/>
              <a:defRPr sz="1277">
                <a:solidFill>
                  <a:schemeClr val="tx1">
                    <a:tint val="75000"/>
                  </a:schemeClr>
                </a:solidFill>
              </a:defRPr>
            </a:lvl5pPr>
            <a:lvl6pPr marL="1823999" indent="0">
              <a:buNone/>
              <a:defRPr sz="1277">
                <a:solidFill>
                  <a:schemeClr val="tx1">
                    <a:tint val="75000"/>
                  </a:schemeClr>
                </a:solidFill>
              </a:defRPr>
            </a:lvl6pPr>
            <a:lvl7pPr marL="2188799" indent="0">
              <a:buNone/>
              <a:defRPr sz="1277">
                <a:solidFill>
                  <a:schemeClr val="tx1">
                    <a:tint val="75000"/>
                  </a:schemeClr>
                </a:solidFill>
              </a:defRPr>
            </a:lvl7pPr>
            <a:lvl8pPr marL="2553599" indent="0">
              <a:buNone/>
              <a:defRPr sz="1277">
                <a:solidFill>
                  <a:schemeClr val="tx1">
                    <a:tint val="75000"/>
                  </a:schemeClr>
                </a:solidFill>
              </a:defRPr>
            </a:lvl8pPr>
            <a:lvl9pPr marL="2918399" indent="0">
              <a:buNone/>
              <a:defRPr sz="12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458F-3AA4-4BE9-817A-57175CEB78A5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BA95D-AEB0-4812-BF00-B6024E7D03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938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0710" y="1456697"/>
            <a:ext cx="5691664" cy="347200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9776" y="1456697"/>
            <a:ext cx="5691664" cy="347200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458F-3AA4-4BE9-817A-57175CEB78A5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BA95D-AEB0-4812-BF00-B6024E7D03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10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455" y="291340"/>
            <a:ext cx="11550729" cy="10576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2455" y="1341428"/>
            <a:ext cx="5665507" cy="657413"/>
          </a:xfrm>
        </p:spPr>
        <p:txBody>
          <a:bodyPr anchor="b"/>
          <a:lstStyle>
            <a:lvl1pPr marL="0" indent="0">
              <a:buNone/>
              <a:defRPr sz="1915" b="1"/>
            </a:lvl1pPr>
            <a:lvl2pPr marL="364800" indent="0">
              <a:buNone/>
              <a:defRPr sz="1596" b="1"/>
            </a:lvl2pPr>
            <a:lvl3pPr marL="729600" indent="0">
              <a:buNone/>
              <a:defRPr sz="1436" b="1"/>
            </a:lvl3pPr>
            <a:lvl4pPr marL="1094400" indent="0">
              <a:buNone/>
              <a:defRPr sz="1277" b="1"/>
            </a:lvl4pPr>
            <a:lvl5pPr marL="1459200" indent="0">
              <a:buNone/>
              <a:defRPr sz="1277" b="1"/>
            </a:lvl5pPr>
            <a:lvl6pPr marL="1823999" indent="0">
              <a:buNone/>
              <a:defRPr sz="1277" b="1"/>
            </a:lvl6pPr>
            <a:lvl7pPr marL="2188799" indent="0">
              <a:buNone/>
              <a:defRPr sz="1277" b="1"/>
            </a:lvl7pPr>
            <a:lvl8pPr marL="2553599" indent="0">
              <a:buNone/>
              <a:defRPr sz="1277" b="1"/>
            </a:lvl8pPr>
            <a:lvl9pPr marL="2918399" indent="0">
              <a:buNone/>
              <a:defRPr sz="127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455" y="1998841"/>
            <a:ext cx="5665507" cy="29399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79776" y="1341428"/>
            <a:ext cx="5693408" cy="657413"/>
          </a:xfrm>
        </p:spPr>
        <p:txBody>
          <a:bodyPr anchor="b"/>
          <a:lstStyle>
            <a:lvl1pPr marL="0" indent="0">
              <a:buNone/>
              <a:defRPr sz="1915" b="1"/>
            </a:lvl1pPr>
            <a:lvl2pPr marL="364800" indent="0">
              <a:buNone/>
              <a:defRPr sz="1596" b="1"/>
            </a:lvl2pPr>
            <a:lvl3pPr marL="729600" indent="0">
              <a:buNone/>
              <a:defRPr sz="1436" b="1"/>
            </a:lvl3pPr>
            <a:lvl4pPr marL="1094400" indent="0">
              <a:buNone/>
              <a:defRPr sz="1277" b="1"/>
            </a:lvl4pPr>
            <a:lvl5pPr marL="1459200" indent="0">
              <a:buNone/>
              <a:defRPr sz="1277" b="1"/>
            </a:lvl5pPr>
            <a:lvl6pPr marL="1823999" indent="0">
              <a:buNone/>
              <a:defRPr sz="1277" b="1"/>
            </a:lvl6pPr>
            <a:lvl7pPr marL="2188799" indent="0">
              <a:buNone/>
              <a:defRPr sz="1277" b="1"/>
            </a:lvl7pPr>
            <a:lvl8pPr marL="2553599" indent="0">
              <a:buNone/>
              <a:defRPr sz="1277" b="1"/>
            </a:lvl8pPr>
            <a:lvl9pPr marL="2918399" indent="0">
              <a:buNone/>
              <a:defRPr sz="127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79776" y="1998841"/>
            <a:ext cx="5693408" cy="29399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458F-3AA4-4BE9-817A-57175CEB78A5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BA95D-AEB0-4812-BF00-B6024E7D03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32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458F-3AA4-4BE9-817A-57175CEB78A5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BA95D-AEB0-4812-BF00-B6024E7D03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95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458F-3AA4-4BE9-817A-57175CEB78A5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BA95D-AEB0-4812-BF00-B6024E7D03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0392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455" y="364808"/>
            <a:ext cx="4319317" cy="1276826"/>
          </a:xfrm>
        </p:spPr>
        <p:txBody>
          <a:bodyPr anchor="b"/>
          <a:lstStyle>
            <a:lvl1pPr>
              <a:defRPr sz="255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3408" y="787883"/>
            <a:ext cx="6779776" cy="3888747"/>
          </a:xfrm>
        </p:spPr>
        <p:txBody>
          <a:bodyPr/>
          <a:lstStyle>
            <a:lvl1pPr>
              <a:defRPr sz="2553"/>
            </a:lvl1pPr>
            <a:lvl2pPr>
              <a:defRPr sz="2234"/>
            </a:lvl2pPr>
            <a:lvl3pPr>
              <a:defRPr sz="1915"/>
            </a:lvl3pPr>
            <a:lvl4pPr>
              <a:defRPr sz="1596"/>
            </a:lvl4pPr>
            <a:lvl5pPr>
              <a:defRPr sz="1596"/>
            </a:lvl5pPr>
            <a:lvl6pPr>
              <a:defRPr sz="1596"/>
            </a:lvl6pPr>
            <a:lvl7pPr>
              <a:defRPr sz="1596"/>
            </a:lvl7pPr>
            <a:lvl8pPr>
              <a:defRPr sz="1596"/>
            </a:lvl8pPr>
            <a:lvl9pPr>
              <a:defRPr sz="1596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2455" y="1641634"/>
            <a:ext cx="4319317" cy="3041330"/>
          </a:xfrm>
        </p:spPr>
        <p:txBody>
          <a:bodyPr/>
          <a:lstStyle>
            <a:lvl1pPr marL="0" indent="0">
              <a:buNone/>
              <a:defRPr sz="1277"/>
            </a:lvl1pPr>
            <a:lvl2pPr marL="364800" indent="0">
              <a:buNone/>
              <a:defRPr sz="1117"/>
            </a:lvl2pPr>
            <a:lvl3pPr marL="729600" indent="0">
              <a:buNone/>
              <a:defRPr sz="957"/>
            </a:lvl3pPr>
            <a:lvl4pPr marL="1094400" indent="0">
              <a:buNone/>
              <a:defRPr sz="798"/>
            </a:lvl4pPr>
            <a:lvl5pPr marL="1459200" indent="0">
              <a:buNone/>
              <a:defRPr sz="798"/>
            </a:lvl5pPr>
            <a:lvl6pPr marL="1823999" indent="0">
              <a:buNone/>
              <a:defRPr sz="798"/>
            </a:lvl6pPr>
            <a:lvl7pPr marL="2188799" indent="0">
              <a:buNone/>
              <a:defRPr sz="798"/>
            </a:lvl7pPr>
            <a:lvl8pPr marL="2553599" indent="0">
              <a:buNone/>
              <a:defRPr sz="798"/>
            </a:lvl8pPr>
            <a:lvl9pPr marL="2918399" indent="0">
              <a:buNone/>
              <a:defRPr sz="798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458F-3AA4-4BE9-817A-57175CEB78A5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BA95D-AEB0-4812-BF00-B6024E7D03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779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455" y="364808"/>
            <a:ext cx="4319317" cy="1276826"/>
          </a:xfrm>
        </p:spPr>
        <p:txBody>
          <a:bodyPr anchor="b"/>
          <a:lstStyle>
            <a:lvl1pPr>
              <a:defRPr sz="255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3408" y="787883"/>
            <a:ext cx="6779776" cy="3888747"/>
          </a:xfrm>
        </p:spPr>
        <p:txBody>
          <a:bodyPr anchor="t"/>
          <a:lstStyle>
            <a:lvl1pPr marL="0" indent="0">
              <a:buNone/>
              <a:defRPr sz="2553"/>
            </a:lvl1pPr>
            <a:lvl2pPr marL="364800" indent="0">
              <a:buNone/>
              <a:defRPr sz="2234"/>
            </a:lvl2pPr>
            <a:lvl3pPr marL="729600" indent="0">
              <a:buNone/>
              <a:defRPr sz="1915"/>
            </a:lvl3pPr>
            <a:lvl4pPr marL="1094400" indent="0">
              <a:buNone/>
              <a:defRPr sz="1596"/>
            </a:lvl4pPr>
            <a:lvl5pPr marL="1459200" indent="0">
              <a:buNone/>
              <a:defRPr sz="1596"/>
            </a:lvl5pPr>
            <a:lvl6pPr marL="1823999" indent="0">
              <a:buNone/>
              <a:defRPr sz="1596"/>
            </a:lvl6pPr>
            <a:lvl7pPr marL="2188799" indent="0">
              <a:buNone/>
              <a:defRPr sz="1596"/>
            </a:lvl7pPr>
            <a:lvl8pPr marL="2553599" indent="0">
              <a:buNone/>
              <a:defRPr sz="1596"/>
            </a:lvl8pPr>
            <a:lvl9pPr marL="2918399" indent="0">
              <a:buNone/>
              <a:defRPr sz="1596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2455" y="1641634"/>
            <a:ext cx="4319317" cy="3041330"/>
          </a:xfrm>
        </p:spPr>
        <p:txBody>
          <a:bodyPr/>
          <a:lstStyle>
            <a:lvl1pPr marL="0" indent="0">
              <a:buNone/>
              <a:defRPr sz="1277"/>
            </a:lvl1pPr>
            <a:lvl2pPr marL="364800" indent="0">
              <a:buNone/>
              <a:defRPr sz="1117"/>
            </a:lvl2pPr>
            <a:lvl3pPr marL="729600" indent="0">
              <a:buNone/>
              <a:defRPr sz="957"/>
            </a:lvl3pPr>
            <a:lvl4pPr marL="1094400" indent="0">
              <a:buNone/>
              <a:defRPr sz="798"/>
            </a:lvl4pPr>
            <a:lvl5pPr marL="1459200" indent="0">
              <a:buNone/>
              <a:defRPr sz="798"/>
            </a:lvl5pPr>
            <a:lvl6pPr marL="1823999" indent="0">
              <a:buNone/>
              <a:defRPr sz="798"/>
            </a:lvl6pPr>
            <a:lvl7pPr marL="2188799" indent="0">
              <a:buNone/>
              <a:defRPr sz="798"/>
            </a:lvl7pPr>
            <a:lvl8pPr marL="2553599" indent="0">
              <a:buNone/>
              <a:defRPr sz="798"/>
            </a:lvl8pPr>
            <a:lvl9pPr marL="2918399" indent="0">
              <a:buNone/>
              <a:defRPr sz="798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458F-3AA4-4BE9-817A-57175CEB78A5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BA95D-AEB0-4812-BF00-B6024E7D03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44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0711" y="291340"/>
            <a:ext cx="11550729" cy="1057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11" y="1456697"/>
            <a:ext cx="11550729" cy="347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0710" y="5071839"/>
            <a:ext cx="3013234" cy="2913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8458F-3AA4-4BE9-817A-57175CEB78A5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6150" y="5071839"/>
            <a:ext cx="4519851" cy="2913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58206" y="5071839"/>
            <a:ext cx="3013234" cy="2913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BA95D-AEB0-4812-BF00-B6024E7D03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94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29600" rtl="0" eaLnBrk="1" latinLnBrk="0" hangingPunct="1">
        <a:lnSpc>
          <a:spcPct val="90000"/>
        </a:lnSpc>
        <a:spcBef>
          <a:spcPct val="0"/>
        </a:spcBef>
        <a:buNone/>
        <a:defRPr sz="35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400" indent="-182400" algn="l" defTabSz="729600" rtl="0" eaLnBrk="1" latinLnBrk="0" hangingPunct="1">
        <a:lnSpc>
          <a:spcPct val="90000"/>
        </a:lnSpc>
        <a:spcBef>
          <a:spcPts val="798"/>
        </a:spcBef>
        <a:buFont typeface="Arial" panose="020B0604020202020204" pitchFamily="34" charset="0"/>
        <a:buChar char="•"/>
        <a:defRPr sz="2234" kern="1200">
          <a:solidFill>
            <a:schemeClr val="tx1"/>
          </a:solidFill>
          <a:latin typeface="+mn-lt"/>
          <a:ea typeface="+mn-ea"/>
          <a:cs typeface="+mn-cs"/>
        </a:defRPr>
      </a:lvl1pPr>
      <a:lvl2pPr marL="547200" indent="-182400" algn="l" defTabSz="72960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915" kern="1200">
          <a:solidFill>
            <a:schemeClr val="tx1"/>
          </a:solidFill>
          <a:latin typeface="+mn-lt"/>
          <a:ea typeface="+mn-ea"/>
          <a:cs typeface="+mn-cs"/>
        </a:defRPr>
      </a:lvl2pPr>
      <a:lvl3pPr marL="912000" indent="-182400" algn="l" defTabSz="72960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596" kern="1200">
          <a:solidFill>
            <a:schemeClr val="tx1"/>
          </a:solidFill>
          <a:latin typeface="+mn-lt"/>
          <a:ea typeface="+mn-ea"/>
          <a:cs typeface="+mn-cs"/>
        </a:defRPr>
      </a:lvl3pPr>
      <a:lvl4pPr marL="1276800" indent="-182400" algn="l" defTabSz="72960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6" kern="1200">
          <a:solidFill>
            <a:schemeClr val="tx1"/>
          </a:solidFill>
          <a:latin typeface="+mn-lt"/>
          <a:ea typeface="+mn-ea"/>
          <a:cs typeface="+mn-cs"/>
        </a:defRPr>
      </a:lvl4pPr>
      <a:lvl5pPr marL="1641599" indent="-182400" algn="l" defTabSz="72960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6" kern="1200">
          <a:solidFill>
            <a:schemeClr val="tx1"/>
          </a:solidFill>
          <a:latin typeface="+mn-lt"/>
          <a:ea typeface="+mn-ea"/>
          <a:cs typeface="+mn-cs"/>
        </a:defRPr>
      </a:lvl5pPr>
      <a:lvl6pPr marL="2006399" indent="-182400" algn="l" defTabSz="72960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6" kern="1200">
          <a:solidFill>
            <a:schemeClr val="tx1"/>
          </a:solidFill>
          <a:latin typeface="+mn-lt"/>
          <a:ea typeface="+mn-ea"/>
          <a:cs typeface="+mn-cs"/>
        </a:defRPr>
      </a:lvl6pPr>
      <a:lvl7pPr marL="2371199" indent="-182400" algn="l" defTabSz="72960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6" kern="1200">
          <a:solidFill>
            <a:schemeClr val="tx1"/>
          </a:solidFill>
          <a:latin typeface="+mn-lt"/>
          <a:ea typeface="+mn-ea"/>
          <a:cs typeface="+mn-cs"/>
        </a:defRPr>
      </a:lvl7pPr>
      <a:lvl8pPr marL="2735999" indent="-182400" algn="l" defTabSz="72960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6" kern="1200">
          <a:solidFill>
            <a:schemeClr val="tx1"/>
          </a:solidFill>
          <a:latin typeface="+mn-lt"/>
          <a:ea typeface="+mn-ea"/>
          <a:cs typeface="+mn-cs"/>
        </a:defRPr>
      </a:lvl8pPr>
      <a:lvl9pPr marL="3100799" indent="-182400" algn="l" defTabSz="729600" rtl="0" eaLnBrk="1" latinLnBrk="0" hangingPunct="1">
        <a:lnSpc>
          <a:spcPct val="90000"/>
        </a:lnSpc>
        <a:spcBef>
          <a:spcPts val="399"/>
        </a:spcBef>
        <a:buFont typeface="Arial" panose="020B0604020202020204" pitchFamily="34" charset="0"/>
        <a:buChar char="•"/>
        <a:defRPr sz="14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9600" rtl="0" eaLnBrk="1" latinLnBrk="0" hangingPunct="1">
        <a:defRPr sz="1436" kern="1200">
          <a:solidFill>
            <a:schemeClr val="tx1"/>
          </a:solidFill>
          <a:latin typeface="+mn-lt"/>
          <a:ea typeface="+mn-ea"/>
          <a:cs typeface="+mn-cs"/>
        </a:defRPr>
      </a:lvl1pPr>
      <a:lvl2pPr marL="364800" algn="l" defTabSz="729600" rtl="0" eaLnBrk="1" latinLnBrk="0" hangingPunct="1">
        <a:defRPr sz="1436" kern="1200">
          <a:solidFill>
            <a:schemeClr val="tx1"/>
          </a:solidFill>
          <a:latin typeface="+mn-lt"/>
          <a:ea typeface="+mn-ea"/>
          <a:cs typeface="+mn-cs"/>
        </a:defRPr>
      </a:lvl2pPr>
      <a:lvl3pPr marL="729600" algn="l" defTabSz="729600" rtl="0" eaLnBrk="1" latinLnBrk="0" hangingPunct="1">
        <a:defRPr sz="1436" kern="1200">
          <a:solidFill>
            <a:schemeClr val="tx1"/>
          </a:solidFill>
          <a:latin typeface="+mn-lt"/>
          <a:ea typeface="+mn-ea"/>
          <a:cs typeface="+mn-cs"/>
        </a:defRPr>
      </a:lvl3pPr>
      <a:lvl4pPr marL="1094400" algn="l" defTabSz="729600" rtl="0" eaLnBrk="1" latinLnBrk="0" hangingPunct="1">
        <a:defRPr sz="1436" kern="1200">
          <a:solidFill>
            <a:schemeClr val="tx1"/>
          </a:solidFill>
          <a:latin typeface="+mn-lt"/>
          <a:ea typeface="+mn-ea"/>
          <a:cs typeface="+mn-cs"/>
        </a:defRPr>
      </a:lvl4pPr>
      <a:lvl5pPr marL="1459200" algn="l" defTabSz="729600" rtl="0" eaLnBrk="1" latinLnBrk="0" hangingPunct="1">
        <a:defRPr sz="1436" kern="1200">
          <a:solidFill>
            <a:schemeClr val="tx1"/>
          </a:solidFill>
          <a:latin typeface="+mn-lt"/>
          <a:ea typeface="+mn-ea"/>
          <a:cs typeface="+mn-cs"/>
        </a:defRPr>
      </a:lvl5pPr>
      <a:lvl6pPr marL="1823999" algn="l" defTabSz="729600" rtl="0" eaLnBrk="1" latinLnBrk="0" hangingPunct="1">
        <a:defRPr sz="1436" kern="1200">
          <a:solidFill>
            <a:schemeClr val="tx1"/>
          </a:solidFill>
          <a:latin typeface="+mn-lt"/>
          <a:ea typeface="+mn-ea"/>
          <a:cs typeface="+mn-cs"/>
        </a:defRPr>
      </a:lvl6pPr>
      <a:lvl7pPr marL="2188799" algn="l" defTabSz="729600" rtl="0" eaLnBrk="1" latinLnBrk="0" hangingPunct="1">
        <a:defRPr sz="1436" kern="1200">
          <a:solidFill>
            <a:schemeClr val="tx1"/>
          </a:solidFill>
          <a:latin typeface="+mn-lt"/>
          <a:ea typeface="+mn-ea"/>
          <a:cs typeface="+mn-cs"/>
        </a:defRPr>
      </a:lvl7pPr>
      <a:lvl8pPr marL="2553599" algn="l" defTabSz="729600" rtl="0" eaLnBrk="1" latinLnBrk="0" hangingPunct="1">
        <a:defRPr sz="1436" kern="1200">
          <a:solidFill>
            <a:schemeClr val="tx1"/>
          </a:solidFill>
          <a:latin typeface="+mn-lt"/>
          <a:ea typeface="+mn-ea"/>
          <a:cs typeface="+mn-cs"/>
        </a:defRPr>
      </a:lvl8pPr>
      <a:lvl9pPr marL="2918399" algn="l" defTabSz="729600" rtl="0" eaLnBrk="1" latinLnBrk="0" hangingPunct="1">
        <a:defRPr sz="14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7000">
              <a:srgbClr val="FF7347"/>
            </a:gs>
            <a:gs pos="36000">
              <a:schemeClr val="accent4">
                <a:lumMod val="45000"/>
                <a:lumOff val="55000"/>
              </a:schemeClr>
            </a:gs>
            <a:gs pos="7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264"/>
            <a:ext cx="3054485" cy="464157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229" y="2292515"/>
            <a:ext cx="1736042" cy="153495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6352" y="85706"/>
            <a:ext cx="7092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latin typeface="News706 BT" panose="02040804060705020204" pitchFamily="18" charset="0"/>
              </a:rPr>
              <a:t>100%  Pure Vegetarian Food</a:t>
            </a:r>
            <a:endParaRPr lang="en-IN" sz="3600" b="1" dirty="0">
              <a:solidFill>
                <a:schemeClr val="bg1"/>
              </a:solidFill>
              <a:latin typeface="News706 BT" panose="0204080406070502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64307" y="675640"/>
            <a:ext cx="75071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rgbClr val="FFFF00"/>
                </a:solidFill>
                <a:latin typeface="News706 BT" panose="02040804060705020204" pitchFamily="18" charset="0"/>
              </a:rPr>
              <a:t>Special </a:t>
            </a:r>
            <a:r>
              <a:rPr lang="en-IN" sz="3600" b="1" dirty="0" err="1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Arrangment</a:t>
            </a:r>
            <a:r>
              <a:rPr lang="en-IN" sz="3600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for Jain Food</a:t>
            </a:r>
            <a:endParaRPr lang="en-IN" sz="3600" dirty="0">
              <a:solidFill>
                <a:srgbClr val="FFFF00"/>
              </a:solidFill>
              <a:latin typeface="News706 BT" panose="020408040607050202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755" y="3414758"/>
            <a:ext cx="3088818" cy="20011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737" y="3988244"/>
            <a:ext cx="1838068" cy="14401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862" y="2664961"/>
            <a:ext cx="1853363" cy="11750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472" y="3602307"/>
            <a:ext cx="2321883" cy="1861820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8991042" y="3840075"/>
            <a:ext cx="2493500" cy="1588305"/>
          </a:xfrm>
          <a:prstGeom prst="ellipse">
            <a:avLst/>
          </a:prstGeom>
          <a:blipFill dpi="0" rotWithShape="1">
            <a:blip r:embed="rId8"/>
            <a:srcRect/>
            <a:stretch>
              <a:fillRect l="1000" t="-26000" r="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6229" y="2587951"/>
            <a:ext cx="3319948" cy="11780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26177" y="3602308"/>
            <a:ext cx="1852920" cy="176540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611062" y="2734726"/>
            <a:ext cx="1296355" cy="128856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7946" y="2470058"/>
            <a:ext cx="501743" cy="836772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097806" y="1389006"/>
            <a:ext cx="101774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  <a:effectLst>
                  <a:outerShdw blurRad="114300" dist="127000" dir="5400000" algn="t" rotWithShape="0">
                    <a:srgbClr val="FFFF00">
                      <a:alpha val="40000"/>
                    </a:srgbClr>
                  </a:outerShdw>
                </a:effectLst>
                <a:latin typeface="News706 BT" panose="02040804060705020204" pitchFamily="18" charset="0"/>
              </a:rPr>
              <a:t>With Daily New Variety -  Made by </a:t>
            </a:r>
            <a:r>
              <a:rPr lang="en-IN" sz="2800" b="1" dirty="0" err="1">
                <a:solidFill>
                  <a:srgbClr val="002060"/>
                </a:solidFill>
                <a:effectLst>
                  <a:outerShdw blurRad="114300" dist="127000" dir="5400000" algn="t" rotWithShape="0">
                    <a:srgbClr val="FFFF00">
                      <a:alpha val="40000"/>
                    </a:srgbClr>
                  </a:outerShdw>
                </a:effectLst>
                <a:latin typeface="News706 BT" panose="02040804060705020204" pitchFamily="18" charset="0"/>
              </a:rPr>
              <a:t>Rajasthani</a:t>
            </a:r>
            <a:r>
              <a:rPr lang="en-IN" sz="2800" b="1" dirty="0">
                <a:solidFill>
                  <a:srgbClr val="002060"/>
                </a:solidFill>
                <a:effectLst>
                  <a:outerShdw blurRad="114300" dist="127000" dir="5400000" algn="t" rotWithShape="0">
                    <a:srgbClr val="FFFF00">
                      <a:alpha val="40000"/>
                    </a:srgbClr>
                  </a:outerShdw>
                </a:effectLst>
                <a:latin typeface="News706 BT" panose="02040804060705020204" pitchFamily="18" charset="0"/>
              </a:rPr>
              <a:t> </a:t>
            </a:r>
            <a:r>
              <a:rPr lang="en-IN" sz="2800" b="1" dirty="0" err="1">
                <a:solidFill>
                  <a:srgbClr val="002060"/>
                </a:solidFill>
                <a:effectLst>
                  <a:outerShdw blurRad="114300" dist="127000" dir="5400000" algn="t" rotWithShape="0">
                    <a:srgbClr val="FFFF00">
                      <a:alpha val="40000"/>
                    </a:srgbClr>
                  </a:outerShdw>
                </a:effectLst>
                <a:latin typeface="News706 BT" panose="02040804060705020204" pitchFamily="18" charset="0"/>
              </a:rPr>
              <a:t>Maharaj</a:t>
            </a:r>
            <a:r>
              <a:rPr lang="en-IN" sz="2800" b="1" dirty="0">
                <a:solidFill>
                  <a:srgbClr val="002060"/>
                </a:solidFill>
                <a:effectLst>
                  <a:outerShdw blurRad="114300" dist="127000" dir="5400000" algn="t" rotWithShape="0">
                    <a:srgbClr val="FFFF00">
                      <a:alpha val="40000"/>
                    </a:srgbClr>
                  </a:outerShdw>
                </a:effectLst>
                <a:latin typeface="News706 BT" panose="02040804060705020204" pitchFamily="18" charset="0"/>
              </a:rPr>
              <a:t> of </a:t>
            </a:r>
            <a:r>
              <a:rPr lang="en-IN" sz="2800" b="1" dirty="0" smtClean="0">
                <a:solidFill>
                  <a:srgbClr val="002060"/>
                </a:solidFill>
                <a:effectLst>
                  <a:outerShdw blurRad="114300" dist="127000" dir="5400000" algn="t" rotWithShape="0">
                    <a:srgbClr val="FFFF00">
                      <a:alpha val="40000"/>
                    </a:srgbClr>
                  </a:outerShdw>
                </a:effectLst>
                <a:latin typeface="News706 BT" panose="02040804060705020204" pitchFamily="18" charset="0"/>
              </a:rPr>
              <a:t/>
            </a:r>
            <a:br>
              <a:rPr lang="en-IN" sz="2800" b="1" dirty="0" smtClean="0">
                <a:solidFill>
                  <a:srgbClr val="002060"/>
                </a:solidFill>
                <a:effectLst>
                  <a:outerShdw blurRad="114300" dist="127000" dir="5400000" algn="t" rotWithShape="0">
                    <a:srgbClr val="FFFF00">
                      <a:alpha val="40000"/>
                    </a:srgbClr>
                  </a:outerShdw>
                </a:effectLst>
                <a:latin typeface="News706 BT" panose="02040804060705020204" pitchFamily="18" charset="0"/>
              </a:rPr>
            </a:br>
            <a:r>
              <a:rPr lang="en-IN" sz="2800" b="1" dirty="0" smtClean="0">
                <a:solidFill>
                  <a:srgbClr val="002060"/>
                </a:solidFill>
                <a:effectLst>
                  <a:outerShdw blurRad="114300" dist="127000" dir="5400000" algn="t" rotWithShape="0">
                    <a:srgbClr val="FFFF00">
                      <a:alpha val="40000"/>
                    </a:srgbClr>
                  </a:outerShdw>
                </a:effectLst>
                <a:latin typeface="News706 BT" panose="02040804060705020204" pitchFamily="18" charset="0"/>
              </a:rPr>
              <a:t>Shree </a:t>
            </a:r>
            <a:r>
              <a:rPr lang="en-IN" sz="2800" b="1" dirty="0" err="1" smtClean="0">
                <a:solidFill>
                  <a:srgbClr val="002060"/>
                </a:solidFill>
                <a:effectLst>
                  <a:outerShdw blurRad="114300" dist="127000" dir="5400000" algn="t" rotWithShape="0">
                    <a:srgbClr val="FFFF00">
                      <a:alpha val="40000"/>
                    </a:srgbClr>
                  </a:outerShdw>
                </a:effectLst>
                <a:latin typeface="News706 BT" panose="02040804060705020204" pitchFamily="18" charset="0"/>
              </a:rPr>
              <a:t>Kanaiya</a:t>
            </a:r>
            <a:r>
              <a:rPr lang="en-IN" sz="2800" b="1" dirty="0" smtClean="0">
                <a:solidFill>
                  <a:srgbClr val="002060"/>
                </a:solidFill>
                <a:effectLst>
                  <a:outerShdw blurRad="114300" dist="127000" dir="5400000" algn="t" rotWithShape="0">
                    <a:srgbClr val="FFFF00">
                      <a:alpha val="40000"/>
                    </a:srgbClr>
                  </a:outerShdw>
                </a:effectLst>
                <a:latin typeface="News706 BT" panose="02040804060705020204" pitchFamily="18" charset="0"/>
              </a:rPr>
              <a:t> </a:t>
            </a:r>
            <a:r>
              <a:rPr lang="en-IN" sz="2800" b="1" dirty="0">
                <a:solidFill>
                  <a:srgbClr val="002060"/>
                </a:solidFill>
                <a:effectLst>
                  <a:outerShdw blurRad="114300" dist="127000" dir="5400000" algn="t" rotWithShape="0">
                    <a:srgbClr val="FFFF00">
                      <a:alpha val="40000"/>
                    </a:srgbClr>
                  </a:outerShdw>
                </a:effectLst>
                <a:latin typeface="News706 BT" panose="02040804060705020204" pitchFamily="18" charset="0"/>
              </a:rPr>
              <a:t>Travels</a:t>
            </a:r>
            <a:endParaRPr lang="en-IN" sz="2800" b="1" dirty="0">
              <a:solidFill>
                <a:srgbClr val="002060"/>
              </a:solidFill>
              <a:effectLst>
                <a:outerShdw blurRad="114300" dist="127000" dir="5400000" algn="t" rotWithShape="0">
                  <a:srgbClr val="FFFF00">
                    <a:alpha val="40000"/>
                  </a:srgbClr>
                </a:outerShdw>
              </a:effectLst>
              <a:latin typeface="News706 BT" panose="020408040607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091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</TotalTime>
  <Words>20</Words>
  <Application>Microsoft Office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Adobe Gothic Std B</vt:lpstr>
      <vt:lpstr>Arial</vt:lpstr>
      <vt:lpstr>Calibri</vt:lpstr>
      <vt:lpstr>Calibri Light</vt:lpstr>
      <vt:lpstr>News706 BT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Chetan Gor</dc:creator>
  <cp:lastModifiedBy>Chetan Gor</cp:lastModifiedBy>
  <cp:revision>15</cp:revision>
  <dcterms:created xsi:type="dcterms:W3CDTF">2020-08-16T12:59:45Z</dcterms:created>
  <dcterms:modified xsi:type="dcterms:W3CDTF">2020-08-16T16:42:40Z</dcterms:modified>
</cp:coreProperties>
</file>